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  <p:sldMasterId id="2147483704" r:id="rId2"/>
    <p:sldMasterId id="2147483706" r:id="rId3"/>
  </p:sldMasterIdLst>
  <p:notesMasterIdLst>
    <p:notesMasterId r:id="rId8"/>
  </p:notesMasterIdLst>
  <p:sldIdLst>
    <p:sldId id="265" r:id="rId4"/>
    <p:sldId id="266" r:id="rId5"/>
    <p:sldId id="267" r:id="rId6"/>
    <p:sldId id="268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3380"/>
    <a:srgbClr val="004578"/>
    <a:srgbClr val="6C1035"/>
    <a:srgbClr val="0073AE"/>
    <a:srgbClr val="658D1B"/>
    <a:srgbClr val="385723"/>
    <a:srgbClr val="FFFFFF"/>
    <a:srgbClr val="017277"/>
    <a:srgbClr val="B2D5D7"/>
    <a:srgbClr val="5E69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47"/>
    <p:restoredTop sz="94613"/>
  </p:normalViewPr>
  <p:slideViewPr>
    <p:cSldViewPr snapToGrid="0" snapToObjects="1">
      <p:cViewPr varScale="1">
        <p:scale>
          <a:sx n="102" d="100"/>
          <a:sy n="102" d="100"/>
        </p:scale>
        <p:origin x="1104" y="-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28D45-CD78-E946-97C3-593DC6155472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362D4-5DD5-1441-A093-8EF5773AF7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8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eal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6C8CFF9-0919-084C-A32E-276101C0771B}"/>
              </a:ext>
            </a:extLst>
          </p:cNvPr>
          <p:cNvSpPr/>
          <p:nvPr userDrawn="1"/>
        </p:nvSpPr>
        <p:spPr>
          <a:xfrm>
            <a:off x="-2" y="0"/>
            <a:ext cx="9143999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5B2400-0D91-5D44-B7BB-11B7D1AB7C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949" b="2779"/>
          <a:stretch/>
        </p:blipFill>
        <p:spPr>
          <a:xfrm flipH="1">
            <a:off x="-3" y="801760"/>
            <a:ext cx="9144000" cy="435262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681D134-C851-054D-AE71-80FED5B08E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37140" y="200112"/>
            <a:ext cx="931635" cy="526201"/>
          </a:xfrm>
          <a:prstGeom prst="rect">
            <a:avLst/>
          </a:prstGeom>
        </p:spPr>
      </p:pic>
      <p:sp>
        <p:nvSpPr>
          <p:cNvPr id="51" name="Right Triangle 50">
            <a:extLst>
              <a:ext uri="{FF2B5EF4-FFF2-40B4-BE49-F238E27FC236}">
                <a16:creationId xmlns:a16="http://schemas.microsoft.com/office/drawing/2014/main" id="{A82807DF-C75B-8C42-92CE-57AFABD72370}"/>
              </a:ext>
            </a:extLst>
          </p:cNvPr>
          <p:cNvSpPr/>
          <p:nvPr userDrawn="1"/>
        </p:nvSpPr>
        <p:spPr>
          <a:xfrm rot="5400000">
            <a:off x="-2" y="8708"/>
            <a:ext cx="1174831" cy="117483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A0A4D1F-FA82-B840-A867-D6E089D8F1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0056" y="1463591"/>
            <a:ext cx="8148008" cy="8255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300" b="1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EVENT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313EF55-8A43-E442-80BA-8F84331D4A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0056" y="2326670"/>
            <a:ext cx="8148008" cy="956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100" b="1" i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828C9C94-DC78-CD43-8EDF-4C012DCE3C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373" y="4099184"/>
            <a:ext cx="8187460" cy="297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7" name="Snip Single Corner Rectangle 16">
            <a:extLst>
              <a:ext uri="{FF2B5EF4-FFF2-40B4-BE49-F238E27FC236}">
                <a16:creationId xmlns:a16="http://schemas.microsoft.com/office/drawing/2014/main" id="{F8889982-694E-E448-84D3-E3D34A9CB3BA}"/>
              </a:ext>
            </a:extLst>
          </p:cNvPr>
          <p:cNvSpPr/>
          <p:nvPr userDrawn="1"/>
        </p:nvSpPr>
        <p:spPr>
          <a:xfrm flipH="1">
            <a:off x="-3" y="4641890"/>
            <a:ext cx="9143998" cy="501610"/>
          </a:xfrm>
          <a:prstGeom prst="snip1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3C32FB92-9085-944C-A387-8A6AD0D5C8C8}"/>
              </a:ext>
            </a:extLst>
          </p:cNvPr>
          <p:cNvSpPr txBox="1">
            <a:spLocks/>
          </p:cNvSpPr>
          <p:nvPr userDrawn="1"/>
        </p:nvSpPr>
        <p:spPr>
          <a:xfrm>
            <a:off x="543907" y="4805875"/>
            <a:ext cx="1012875" cy="337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66A1"/>
              </a:buClr>
              <a:buFont typeface="LucidaGrande" charset="0"/>
              <a:buNone/>
              <a:defRPr sz="2100" b="1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LucidaGrande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Wingdings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Courier New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0" dirty="0" err="1">
                <a:solidFill>
                  <a:schemeClr val="bg1"/>
                </a:solidFill>
              </a:rPr>
              <a:t>www.ieee.org</a:t>
            </a:r>
            <a:endParaRPr lang="en-US" sz="1600" i="0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0D4C562-B9D5-D946-A056-5832CAF988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88" y="160255"/>
            <a:ext cx="1014187" cy="566058"/>
          </a:xfrm>
          <a:prstGeom prst="rect">
            <a:avLst/>
          </a:prstGeom>
        </p:spPr>
      </p:pic>
      <p:sp>
        <p:nvSpPr>
          <p:cNvPr id="22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376239" y="160338"/>
            <a:ext cx="1785937" cy="56673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680"/>
              </a:lnSpc>
              <a:buNone/>
              <a:defRPr sz="1200" b="1"/>
            </a:lvl1pPr>
          </a:lstStyle>
          <a:p>
            <a:r>
              <a:rPr lang="en-US" dirty="0"/>
              <a:t>Sub-brand Logo</a:t>
            </a:r>
          </a:p>
        </p:txBody>
      </p:sp>
    </p:spTree>
    <p:extLst>
      <p:ext uri="{BB962C8B-B14F-4D97-AF65-F5344CB8AC3E}">
        <p14:creationId xmlns:p14="http://schemas.microsoft.com/office/powerpoint/2010/main" val="3272333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eal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129054-ACC1-5545-BAA9-43136B0D8FFD}"/>
              </a:ext>
            </a:extLst>
          </p:cNvPr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6A3FA6-AABE-2F47-AA04-985DB8E62E08}"/>
              </a:ext>
            </a:extLst>
          </p:cNvPr>
          <p:cNvSpPr/>
          <p:nvPr userDrawn="1"/>
        </p:nvSpPr>
        <p:spPr>
          <a:xfrm>
            <a:off x="1588" y="4992"/>
            <a:ext cx="9144000" cy="5143500"/>
          </a:xfrm>
          <a:prstGeom prst="rect">
            <a:avLst/>
          </a:prstGeom>
          <a:gradFill>
            <a:gsLst>
              <a:gs pos="96000">
                <a:srgbClr val="658D1B">
                  <a:alpha val="16000"/>
                </a:srgbClr>
              </a:gs>
              <a:gs pos="8000">
                <a:srgbClr val="B2D5D7">
                  <a:alpha val="13725"/>
                </a:srgbClr>
              </a:gs>
              <a:gs pos="55000">
                <a:srgbClr val="004578">
                  <a:alpha val="9000"/>
                </a:srgb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D2EF70-BC53-F24D-8807-36393A868A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9128" b="2779"/>
          <a:stretch/>
        </p:blipFill>
        <p:spPr>
          <a:xfrm flipH="1">
            <a:off x="0" y="2080986"/>
            <a:ext cx="9144000" cy="30734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AFDB7BA0-C94F-CD49-9730-D2C7431FE74B}"/>
              </a:ext>
            </a:extLst>
          </p:cNvPr>
          <p:cNvSpPr/>
          <p:nvPr userDrawn="1"/>
        </p:nvSpPr>
        <p:spPr>
          <a:xfrm>
            <a:off x="-2" y="1"/>
            <a:ext cx="9144001" cy="114299"/>
          </a:xfrm>
          <a:prstGeom prst="rect">
            <a:avLst/>
          </a:prstGeom>
          <a:solidFill>
            <a:srgbClr val="01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C4EC1626-2C5E-7946-962D-DA0DC03ED431}"/>
              </a:ext>
            </a:extLst>
          </p:cNvPr>
          <p:cNvSpPr/>
          <p:nvPr userDrawn="1"/>
        </p:nvSpPr>
        <p:spPr>
          <a:xfrm rot="5400000">
            <a:off x="-12700" y="0"/>
            <a:ext cx="212271" cy="212271"/>
          </a:xfrm>
          <a:prstGeom prst="rtTriangle">
            <a:avLst/>
          </a:prstGeom>
          <a:solidFill>
            <a:srgbClr val="01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A970549-78CC-744F-AA18-931E835ADD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18" y="658135"/>
            <a:ext cx="7850623" cy="70795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300" b="1" i="0">
                <a:solidFill>
                  <a:srgbClr val="00457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E2B5615-EA97-1446-89D5-0E4E98DD06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418" y="1435145"/>
            <a:ext cx="7850622" cy="4190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100" b="1" i="1">
                <a:solidFill>
                  <a:srgbClr val="017277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8" name="Snip Single Corner Rectangle 17">
            <a:extLst>
              <a:ext uri="{FF2B5EF4-FFF2-40B4-BE49-F238E27FC236}">
                <a16:creationId xmlns:a16="http://schemas.microsoft.com/office/drawing/2014/main" id="{ABDFB411-24E7-3C4A-8683-8E7458038747}"/>
              </a:ext>
            </a:extLst>
          </p:cNvPr>
          <p:cNvSpPr/>
          <p:nvPr userDrawn="1"/>
        </p:nvSpPr>
        <p:spPr>
          <a:xfrm flipH="1">
            <a:off x="1" y="4641890"/>
            <a:ext cx="9143998" cy="501610"/>
          </a:xfrm>
          <a:prstGeom prst="snip1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B921F8CC-2DA3-4849-A763-12B0952811BE}"/>
              </a:ext>
            </a:extLst>
          </p:cNvPr>
          <p:cNvSpPr txBox="1">
            <a:spLocks/>
          </p:cNvSpPr>
          <p:nvPr userDrawn="1"/>
        </p:nvSpPr>
        <p:spPr>
          <a:xfrm>
            <a:off x="543907" y="4805875"/>
            <a:ext cx="1012875" cy="337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66A1"/>
              </a:buClr>
              <a:buFont typeface="LucidaGrande" charset="0"/>
              <a:buNone/>
              <a:defRPr sz="2100" b="1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LucidaGrande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Wingdings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Courier New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0" dirty="0" err="1">
                <a:solidFill>
                  <a:schemeClr val="bg1"/>
                </a:solidFill>
              </a:rPr>
              <a:t>www.ieee.org</a:t>
            </a:r>
            <a:endParaRPr lang="en-US" sz="1600" i="0" dirty="0">
              <a:solidFill>
                <a:schemeClr val="bg1"/>
              </a:solidFill>
            </a:endParaRP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690688" y="2384920"/>
            <a:ext cx="5762625" cy="1856154"/>
          </a:xfrm>
          <a:prstGeom prst="rect">
            <a:avLst/>
          </a:prstGeom>
          <a:solidFill>
            <a:srgbClr val="017277">
              <a:alpha val="40000"/>
            </a:srgbClr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PLACEHOLDER TEXTBLOCK.</a:t>
            </a:r>
          </a:p>
          <a:p>
            <a:pPr lvl="0"/>
            <a:r>
              <a:rPr lang="en-US" dirty="0"/>
              <a:t>ADD YOUR INSPIRATIONAL PULL QUOTE</a:t>
            </a:r>
            <a:br>
              <a:rPr lang="en-US" dirty="0"/>
            </a:br>
            <a:r>
              <a:rPr lang="en-US" dirty="0"/>
              <a:t>OR EVENT INFORMATION HERE. </a:t>
            </a:r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FDEF0EEC-C430-B943-913F-141B035F7E0B}"/>
              </a:ext>
            </a:extLst>
          </p:cNvPr>
          <p:cNvSpPr/>
          <p:nvPr userDrawn="1"/>
        </p:nvSpPr>
        <p:spPr>
          <a:xfrm rot="16200000">
            <a:off x="7241042" y="4028803"/>
            <a:ext cx="212271" cy="21227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A28E255-5876-4F42-86C3-A045AABEC4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10" y="289238"/>
            <a:ext cx="800598" cy="233775"/>
          </a:xfrm>
          <a:prstGeom prst="rect">
            <a:avLst/>
          </a:prstGeom>
        </p:spPr>
      </p:pic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CA885C25-EF7B-C647-8403-112DFE714A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9538" y="210571"/>
            <a:ext cx="1276350" cy="42874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480"/>
              </a:lnSpc>
              <a:buNone/>
              <a:defRPr sz="1000" b="1"/>
            </a:lvl1pPr>
          </a:lstStyle>
          <a:p>
            <a:r>
              <a:rPr lang="en-US" dirty="0"/>
              <a:t>Sub-brand Logo</a:t>
            </a:r>
          </a:p>
        </p:txBody>
      </p:sp>
    </p:spTree>
    <p:extLst>
      <p:ext uri="{BB962C8B-B14F-4D97-AF65-F5344CB8AC3E}">
        <p14:creationId xmlns:p14="http://schemas.microsoft.com/office/powerpoint/2010/main" val="2625071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eal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60B8383-F88E-B048-8923-3DACA6812F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5278" b="2779"/>
          <a:stretch/>
        </p:blipFill>
        <p:spPr>
          <a:xfrm flipH="1">
            <a:off x="0" y="16161"/>
            <a:ext cx="5003800" cy="51435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2118D5-C4A0-CF41-BE42-813D0B98D41F}"/>
              </a:ext>
            </a:extLst>
          </p:cNvPr>
          <p:cNvSpPr/>
          <p:nvPr userDrawn="1"/>
        </p:nvSpPr>
        <p:spPr>
          <a:xfrm>
            <a:off x="-2" y="1"/>
            <a:ext cx="9144001" cy="114299"/>
          </a:xfrm>
          <a:prstGeom prst="rect">
            <a:avLst/>
          </a:prstGeom>
          <a:solidFill>
            <a:srgbClr val="01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4E5599F-8E1A-D14A-AE92-129EECC19F5C}"/>
              </a:ext>
            </a:extLst>
          </p:cNvPr>
          <p:cNvSpPr/>
          <p:nvPr userDrawn="1"/>
        </p:nvSpPr>
        <p:spPr>
          <a:xfrm rot="5400000">
            <a:off x="0" y="0"/>
            <a:ext cx="212271" cy="212271"/>
          </a:xfrm>
          <a:prstGeom prst="rtTriangle">
            <a:avLst/>
          </a:prstGeom>
          <a:solidFill>
            <a:srgbClr val="01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BE780F47-D428-E845-B390-EB78048F62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9562" y="406686"/>
            <a:ext cx="3424238" cy="68695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50" b="1">
                <a:solidFill>
                  <a:srgbClr val="004578"/>
                </a:solidFill>
              </a:defRPr>
            </a:lvl1pPr>
            <a:lvl2pPr marL="342900" indent="0">
              <a:buNone/>
              <a:defRPr sz="2550"/>
            </a:lvl2pPr>
            <a:lvl3pPr marL="685800" indent="0">
              <a:buNone/>
              <a:defRPr sz="2550"/>
            </a:lvl3pPr>
            <a:lvl4pPr marL="1028700" indent="0">
              <a:buNone/>
              <a:defRPr sz="2550"/>
            </a:lvl4pPr>
            <a:lvl5pPr marL="1371600" indent="0">
              <a:buNone/>
              <a:defRPr sz="255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41BC4F39-C572-6C44-AD6E-BD6D6BC4BE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89561" y="1169353"/>
            <a:ext cx="3424237" cy="336638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73AE"/>
              </a:buClr>
              <a:buSzPct val="80000"/>
              <a:buFont typeface=".Lucida Grande UI Regular"/>
              <a:buChar char="►"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73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eal_Content Slid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60B8383-F88E-B048-8923-3DACA6812F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5278" b="2779"/>
          <a:stretch/>
        </p:blipFill>
        <p:spPr>
          <a:xfrm flipH="1">
            <a:off x="-2" y="10886"/>
            <a:ext cx="5003800" cy="51435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2118D5-C4A0-CF41-BE42-813D0B98D41F}"/>
              </a:ext>
            </a:extLst>
          </p:cNvPr>
          <p:cNvSpPr/>
          <p:nvPr userDrawn="1"/>
        </p:nvSpPr>
        <p:spPr>
          <a:xfrm>
            <a:off x="-2" y="1"/>
            <a:ext cx="9144001" cy="114299"/>
          </a:xfrm>
          <a:prstGeom prst="rect">
            <a:avLst/>
          </a:prstGeom>
          <a:solidFill>
            <a:srgbClr val="01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4E5599F-8E1A-D14A-AE92-129EECC19F5C}"/>
              </a:ext>
            </a:extLst>
          </p:cNvPr>
          <p:cNvSpPr/>
          <p:nvPr userDrawn="1"/>
        </p:nvSpPr>
        <p:spPr>
          <a:xfrm rot="5400000">
            <a:off x="0" y="0"/>
            <a:ext cx="212271" cy="212271"/>
          </a:xfrm>
          <a:prstGeom prst="rtTriangle">
            <a:avLst/>
          </a:prstGeom>
          <a:solidFill>
            <a:srgbClr val="01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DE660DF-BBFE-E644-B768-FFD09D02DD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9562" y="390525"/>
            <a:ext cx="3424238" cy="68695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50" b="1">
                <a:solidFill>
                  <a:srgbClr val="004578"/>
                </a:solidFill>
              </a:defRPr>
            </a:lvl1pPr>
            <a:lvl2pPr marL="342900" indent="0">
              <a:buNone/>
              <a:defRPr sz="2550"/>
            </a:lvl2pPr>
            <a:lvl3pPr marL="685800" indent="0">
              <a:buNone/>
              <a:defRPr sz="2550"/>
            </a:lvl3pPr>
            <a:lvl4pPr marL="1028700" indent="0">
              <a:buNone/>
              <a:defRPr sz="2550"/>
            </a:lvl4pPr>
            <a:lvl5pPr marL="1371600" indent="0">
              <a:buNone/>
              <a:defRPr sz="255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CB426DE-1B88-6442-9603-5BFB62AEFC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89561" y="1549238"/>
            <a:ext cx="3424237" cy="2970343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73AE"/>
              </a:buClr>
              <a:buSzPct val="80000"/>
              <a:buFont typeface=".Lucida Grande UI Regular"/>
              <a:buChar char="►"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A3440287-E298-2042-A5DD-D4A9231F45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89561" y="1115335"/>
            <a:ext cx="3424237" cy="3552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0" b="1" i="1">
                <a:solidFill>
                  <a:srgbClr val="017277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212271" y="1085850"/>
            <a:ext cx="4529959" cy="3433732"/>
          </a:xfrm>
          <a:prstGeom prst="rect">
            <a:avLst/>
          </a:prstGeom>
          <a:solidFill>
            <a:srgbClr val="017277">
              <a:alpha val="50000"/>
            </a:srgbClr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600" b="1" baseline="0">
                <a:solidFill>
                  <a:schemeClr val="bg1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PLACEHOLDER TEXTBLOCK.</a:t>
            </a:r>
          </a:p>
          <a:p>
            <a:pPr lvl="0"/>
            <a:r>
              <a:rPr lang="en-US" dirty="0"/>
              <a:t>ADD YOUR INSPIRATIONAL PULL QUOTE</a:t>
            </a:r>
            <a:br>
              <a:rPr lang="en-US" dirty="0"/>
            </a:br>
            <a:r>
              <a:rPr lang="en-US" dirty="0"/>
              <a:t>OR EVENT INFORMATION HERE. </a:t>
            </a:r>
          </a:p>
        </p:txBody>
      </p:sp>
      <p:sp>
        <p:nvSpPr>
          <p:cNvPr id="17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FDEF0EEC-C430-B943-913F-141B035F7E0B}"/>
              </a:ext>
            </a:extLst>
          </p:cNvPr>
          <p:cNvSpPr/>
          <p:nvPr userDrawn="1"/>
        </p:nvSpPr>
        <p:spPr>
          <a:xfrm rot="16200000">
            <a:off x="4529959" y="4307311"/>
            <a:ext cx="212271" cy="21227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2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rgundy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D0260B80-0DC2-7045-ADAC-B60780B06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1374"/>
          <a:stretch/>
        </p:blipFill>
        <p:spPr>
          <a:xfrm>
            <a:off x="0" y="819749"/>
            <a:ext cx="9143999" cy="43237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6C8CFF9-0919-084C-A32E-276101C0771B}"/>
              </a:ext>
            </a:extLst>
          </p:cNvPr>
          <p:cNvSpPr/>
          <p:nvPr userDrawn="1"/>
        </p:nvSpPr>
        <p:spPr>
          <a:xfrm>
            <a:off x="-4" y="3958"/>
            <a:ext cx="9143999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A82807DF-C75B-8C42-92CE-57AFABD72370}"/>
              </a:ext>
            </a:extLst>
          </p:cNvPr>
          <p:cNvSpPr/>
          <p:nvPr userDrawn="1"/>
        </p:nvSpPr>
        <p:spPr>
          <a:xfrm rot="5400000">
            <a:off x="-4" y="3958"/>
            <a:ext cx="1174831" cy="117483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0D4C562-B9D5-D946-A056-5832CAF988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88" y="160255"/>
            <a:ext cx="1014187" cy="56605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A0A4D1F-FA82-B840-A867-D6E089D8F1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0056" y="1463591"/>
            <a:ext cx="8148008" cy="8255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300" b="1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EVENT TITLE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313EF55-8A43-E442-80BA-8F84331D4A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0056" y="2326670"/>
            <a:ext cx="8148008" cy="956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100" b="1" i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28C9C94-DC78-CD43-8EDF-4C012DCE3C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373" y="4099184"/>
            <a:ext cx="8187460" cy="297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9" name="Snip Single Corner Rectangle 18">
            <a:extLst>
              <a:ext uri="{FF2B5EF4-FFF2-40B4-BE49-F238E27FC236}">
                <a16:creationId xmlns:a16="http://schemas.microsoft.com/office/drawing/2014/main" id="{F8889982-694E-E448-84D3-E3D34A9CB3BA}"/>
              </a:ext>
            </a:extLst>
          </p:cNvPr>
          <p:cNvSpPr/>
          <p:nvPr userDrawn="1"/>
        </p:nvSpPr>
        <p:spPr>
          <a:xfrm flipH="1">
            <a:off x="-3" y="4641890"/>
            <a:ext cx="9143998" cy="501610"/>
          </a:xfrm>
          <a:prstGeom prst="snip1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C32FB92-9085-944C-A387-8A6AD0D5C8C8}"/>
              </a:ext>
            </a:extLst>
          </p:cNvPr>
          <p:cNvSpPr txBox="1">
            <a:spLocks/>
          </p:cNvSpPr>
          <p:nvPr userDrawn="1"/>
        </p:nvSpPr>
        <p:spPr>
          <a:xfrm>
            <a:off x="543907" y="4805875"/>
            <a:ext cx="1012875" cy="337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66A1"/>
              </a:buClr>
              <a:buFont typeface="LucidaGrande" charset="0"/>
              <a:buNone/>
              <a:defRPr sz="2100" b="1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LucidaGrande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Wingdings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Courier New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0" dirty="0" err="1">
                <a:solidFill>
                  <a:schemeClr val="bg1"/>
                </a:solidFill>
              </a:rPr>
              <a:t>www.ieee.org</a:t>
            </a:r>
            <a:endParaRPr lang="en-US" sz="1600" i="0" dirty="0">
              <a:solidFill>
                <a:schemeClr val="bg1"/>
              </a:solidFill>
            </a:endParaRPr>
          </a:p>
        </p:txBody>
      </p:sp>
      <p:sp>
        <p:nvSpPr>
          <p:cNvPr id="22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347663" y="160338"/>
            <a:ext cx="1785937" cy="56673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680"/>
              </a:lnSpc>
              <a:buNone/>
              <a:defRPr sz="1200" b="1" baseline="0"/>
            </a:lvl1pPr>
          </a:lstStyle>
          <a:p>
            <a:r>
              <a:rPr lang="en-US" dirty="0"/>
              <a:t>Sub-brand Logo</a:t>
            </a:r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rgundy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CD1CF9E-995F-F147-9603-0073479123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4111"/>
          <a:stretch/>
        </p:blipFill>
        <p:spPr>
          <a:xfrm>
            <a:off x="0" y="2070100"/>
            <a:ext cx="9143999" cy="30734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A970549-78CC-744F-AA18-931E835ADD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18" y="658135"/>
            <a:ext cx="7850623" cy="70795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300" b="1" i="0">
                <a:solidFill>
                  <a:srgbClr val="00457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0E2B5615-EA97-1446-89D5-0E4E98DD06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418" y="1435145"/>
            <a:ext cx="7850622" cy="4190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100" b="1" i="1">
                <a:solidFill>
                  <a:srgbClr val="6C1035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7" name="Snip Single Corner Rectangle 16">
            <a:extLst>
              <a:ext uri="{FF2B5EF4-FFF2-40B4-BE49-F238E27FC236}">
                <a16:creationId xmlns:a16="http://schemas.microsoft.com/office/drawing/2014/main" id="{ABDFB411-24E7-3C4A-8683-8E7458038747}"/>
              </a:ext>
            </a:extLst>
          </p:cNvPr>
          <p:cNvSpPr/>
          <p:nvPr userDrawn="1"/>
        </p:nvSpPr>
        <p:spPr>
          <a:xfrm flipH="1">
            <a:off x="1" y="4649378"/>
            <a:ext cx="9143998" cy="501610"/>
          </a:xfrm>
          <a:prstGeom prst="snip1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690688" y="2384920"/>
            <a:ext cx="5762625" cy="1856154"/>
          </a:xfrm>
          <a:prstGeom prst="rect">
            <a:avLst/>
          </a:prstGeom>
          <a:solidFill>
            <a:srgbClr val="004578">
              <a:alpha val="40000"/>
            </a:srgbClr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PLACEHOLDER TEXTBLOCK.</a:t>
            </a:r>
          </a:p>
          <a:p>
            <a:pPr lvl="0"/>
            <a:r>
              <a:rPr lang="en-US" dirty="0"/>
              <a:t>ADD YOUR INSPIRATIONAL PULL QUOTE</a:t>
            </a:r>
            <a:br>
              <a:rPr lang="en-US" dirty="0"/>
            </a:br>
            <a:r>
              <a:rPr lang="en-US" dirty="0"/>
              <a:t>OR EVENT INFORMATION HERE. </a:t>
            </a:r>
          </a:p>
        </p:txBody>
      </p:sp>
      <p:sp>
        <p:nvSpPr>
          <p:cNvPr id="22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5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619538" y="210571"/>
            <a:ext cx="1276350" cy="42874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480"/>
              </a:lnSpc>
              <a:buNone/>
              <a:defRPr sz="1000" b="1"/>
            </a:lvl1pPr>
          </a:lstStyle>
          <a:p>
            <a:r>
              <a:rPr lang="en-US" dirty="0"/>
              <a:t>Sub-brand Logo</a:t>
            </a: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EF0EEC-C430-B943-913F-141B035F7E0B}"/>
              </a:ext>
            </a:extLst>
          </p:cNvPr>
          <p:cNvSpPr/>
          <p:nvPr userDrawn="1"/>
        </p:nvSpPr>
        <p:spPr>
          <a:xfrm rot="16200000">
            <a:off x="7241042" y="4028803"/>
            <a:ext cx="212271" cy="21227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5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rgundy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D8D9399-178E-CF48-B353-C5A53AB281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t="6467" r="54584"/>
          <a:stretch/>
        </p:blipFill>
        <p:spPr>
          <a:xfrm>
            <a:off x="-3" y="16161"/>
            <a:ext cx="5003798" cy="51435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2118D5-C4A0-CF41-BE42-813D0B98D41F}"/>
              </a:ext>
            </a:extLst>
          </p:cNvPr>
          <p:cNvSpPr/>
          <p:nvPr userDrawn="1"/>
        </p:nvSpPr>
        <p:spPr>
          <a:xfrm>
            <a:off x="-2" y="1"/>
            <a:ext cx="9144001" cy="114299"/>
          </a:xfrm>
          <a:prstGeom prst="rect">
            <a:avLst/>
          </a:prstGeom>
          <a:solidFill>
            <a:srgbClr val="6C1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4E5599F-8E1A-D14A-AE92-129EECC19F5C}"/>
              </a:ext>
            </a:extLst>
          </p:cNvPr>
          <p:cNvSpPr/>
          <p:nvPr userDrawn="1"/>
        </p:nvSpPr>
        <p:spPr>
          <a:xfrm rot="5400000">
            <a:off x="0" y="0"/>
            <a:ext cx="212271" cy="212271"/>
          </a:xfrm>
          <a:prstGeom prst="rtTriangle">
            <a:avLst/>
          </a:prstGeom>
          <a:solidFill>
            <a:srgbClr val="6C1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BE780F47-D428-E845-B390-EB78048F62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9562" y="406686"/>
            <a:ext cx="3424238" cy="686953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550" b="1">
                <a:solidFill>
                  <a:srgbClr val="004578"/>
                </a:solidFill>
              </a:defRPr>
            </a:lvl1pPr>
            <a:lvl2pPr marL="342900" indent="0">
              <a:buNone/>
              <a:defRPr sz="2550"/>
            </a:lvl2pPr>
            <a:lvl3pPr marL="685800" indent="0">
              <a:buNone/>
              <a:defRPr sz="2550"/>
            </a:lvl3pPr>
            <a:lvl4pPr marL="1028700" indent="0">
              <a:buNone/>
              <a:defRPr sz="2550"/>
            </a:lvl4pPr>
            <a:lvl5pPr marL="1371600" indent="0">
              <a:buNone/>
              <a:defRPr sz="255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1BC4F39-C572-6C44-AD6E-BD6D6BC4BE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89561" y="1169353"/>
            <a:ext cx="3424237" cy="336638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73AE"/>
              </a:buClr>
              <a:buSzPct val="80000"/>
              <a:buFont typeface=".Lucida Grande UI Regular"/>
              <a:buChar char="►"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51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rgundy_Content Slid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D8D9399-178E-CF48-B353-C5A53AB281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t="6467" r="54584"/>
          <a:stretch/>
        </p:blipFill>
        <p:spPr>
          <a:xfrm>
            <a:off x="-3" y="16161"/>
            <a:ext cx="5003798" cy="51435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2118D5-C4A0-CF41-BE42-813D0B98D41F}"/>
              </a:ext>
            </a:extLst>
          </p:cNvPr>
          <p:cNvSpPr/>
          <p:nvPr userDrawn="1"/>
        </p:nvSpPr>
        <p:spPr>
          <a:xfrm>
            <a:off x="-2" y="1"/>
            <a:ext cx="9144001" cy="114299"/>
          </a:xfrm>
          <a:prstGeom prst="rect">
            <a:avLst/>
          </a:prstGeom>
          <a:solidFill>
            <a:srgbClr val="6C1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4E5599F-8E1A-D14A-AE92-129EECC19F5C}"/>
              </a:ext>
            </a:extLst>
          </p:cNvPr>
          <p:cNvSpPr/>
          <p:nvPr userDrawn="1"/>
        </p:nvSpPr>
        <p:spPr>
          <a:xfrm rot="5400000">
            <a:off x="0" y="0"/>
            <a:ext cx="212271" cy="212271"/>
          </a:xfrm>
          <a:prstGeom prst="rtTriangle">
            <a:avLst/>
          </a:prstGeom>
          <a:solidFill>
            <a:srgbClr val="6C1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212271" y="1071563"/>
            <a:ext cx="4529959" cy="3448019"/>
          </a:xfrm>
          <a:prstGeom prst="rect">
            <a:avLst/>
          </a:prstGeom>
          <a:solidFill>
            <a:srgbClr val="004578">
              <a:alpha val="50196"/>
            </a:srgbClr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600" b="1" baseline="0">
                <a:solidFill>
                  <a:schemeClr val="bg1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PLACEHOLDER TEXTBLOCK.</a:t>
            </a:r>
          </a:p>
          <a:p>
            <a:pPr lvl="0"/>
            <a:r>
              <a:rPr lang="en-US" dirty="0"/>
              <a:t>ADD YOUR INSPIRATIONAL PULL QUOTE</a:t>
            </a:r>
            <a:br>
              <a:rPr lang="en-US" dirty="0"/>
            </a:br>
            <a:r>
              <a:rPr lang="en-US" dirty="0"/>
              <a:t>OR EVENT INFORMATION HERE. </a:t>
            </a:r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FDEF0EEC-C430-B943-913F-141B035F7E0B}"/>
              </a:ext>
            </a:extLst>
          </p:cNvPr>
          <p:cNvSpPr/>
          <p:nvPr userDrawn="1"/>
        </p:nvSpPr>
        <p:spPr>
          <a:xfrm rot="16200000">
            <a:off x="4529959" y="4307311"/>
            <a:ext cx="212271" cy="21227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CB426DE-1B88-6442-9603-5BFB62AEFC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89561" y="1549238"/>
            <a:ext cx="3424237" cy="2970343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73AE"/>
              </a:buClr>
              <a:buSzPct val="80000"/>
              <a:buFont typeface=".Lucida Grande UI Regular"/>
              <a:buChar char="►"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A3440287-E298-2042-A5DD-D4A9231F45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89561" y="1115335"/>
            <a:ext cx="3424237" cy="3552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0" b="1" i="1">
                <a:solidFill>
                  <a:srgbClr val="6C1035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6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E5662BF5-E51D-824F-B0B6-0A252E3C04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9562" y="406686"/>
            <a:ext cx="3424238" cy="686953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550" b="1">
                <a:solidFill>
                  <a:srgbClr val="004578"/>
                </a:solidFill>
              </a:defRPr>
            </a:lvl1pPr>
            <a:lvl2pPr marL="342900" indent="0">
              <a:buNone/>
              <a:defRPr sz="2550"/>
            </a:lvl2pPr>
            <a:lvl3pPr marL="685800" indent="0">
              <a:buNone/>
              <a:defRPr sz="2550"/>
            </a:lvl3pPr>
            <a:lvl4pPr marL="1028700" indent="0">
              <a:buNone/>
              <a:defRPr sz="2550"/>
            </a:lvl4pPr>
            <a:lvl5pPr marL="1371600" indent="0">
              <a:buNone/>
              <a:defRPr sz="255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D0260B80-0DC2-7045-ADAC-B60780B06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6836" r="7895" b="3944"/>
          <a:stretch/>
        </p:blipFill>
        <p:spPr>
          <a:xfrm>
            <a:off x="-4" y="807686"/>
            <a:ext cx="9144004" cy="4333460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0" y="149703"/>
            <a:ext cx="9143995" cy="5003506"/>
          </a:xfrm>
          <a:prstGeom prst="rect">
            <a:avLst/>
          </a:prstGeom>
          <a:solidFill>
            <a:srgbClr val="385723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C8CFF9-0919-084C-A32E-276101C0771B}"/>
              </a:ext>
            </a:extLst>
          </p:cNvPr>
          <p:cNvSpPr/>
          <p:nvPr userDrawn="1"/>
        </p:nvSpPr>
        <p:spPr>
          <a:xfrm>
            <a:off x="-4" y="0"/>
            <a:ext cx="9143999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A82807DF-C75B-8C42-92CE-57AFABD72370}"/>
              </a:ext>
            </a:extLst>
          </p:cNvPr>
          <p:cNvSpPr/>
          <p:nvPr userDrawn="1"/>
        </p:nvSpPr>
        <p:spPr>
          <a:xfrm rot="5400000">
            <a:off x="-4" y="3958"/>
            <a:ext cx="1174831" cy="117483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0D4C562-B9D5-D946-A056-5832CAF988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88" y="160255"/>
            <a:ext cx="1014187" cy="56605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A0A4D1F-FA82-B840-A867-D6E089D8F1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0056" y="1463591"/>
            <a:ext cx="8148008" cy="8255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300" b="1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EVENT TITLE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313EF55-8A43-E442-80BA-8F84331D4A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0056" y="2326670"/>
            <a:ext cx="8148008" cy="956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100" b="1" i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28C9C94-DC78-CD43-8EDF-4C012DCE3C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373" y="4099184"/>
            <a:ext cx="8187460" cy="297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9" name="Snip Single Corner Rectangle 18">
            <a:extLst>
              <a:ext uri="{FF2B5EF4-FFF2-40B4-BE49-F238E27FC236}">
                <a16:creationId xmlns:a16="http://schemas.microsoft.com/office/drawing/2014/main" id="{F8889982-694E-E448-84D3-E3D34A9CB3BA}"/>
              </a:ext>
            </a:extLst>
          </p:cNvPr>
          <p:cNvSpPr/>
          <p:nvPr userDrawn="1"/>
        </p:nvSpPr>
        <p:spPr>
          <a:xfrm flipH="1">
            <a:off x="-3" y="4651599"/>
            <a:ext cx="9143998" cy="501610"/>
          </a:xfrm>
          <a:prstGeom prst="snip1Rect">
            <a:avLst>
              <a:gd name="adj" fmla="val 50000"/>
            </a:avLst>
          </a:prstGeom>
          <a:solidFill>
            <a:srgbClr val="FFFFFF">
              <a:alpha val="29804"/>
            </a:srgb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C32FB92-9085-944C-A387-8A6AD0D5C8C8}"/>
              </a:ext>
            </a:extLst>
          </p:cNvPr>
          <p:cNvSpPr txBox="1">
            <a:spLocks/>
          </p:cNvSpPr>
          <p:nvPr userDrawn="1"/>
        </p:nvSpPr>
        <p:spPr>
          <a:xfrm>
            <a:off x="543907" y="4805875"/>
            <a:ext cx="1012875" cy="337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66A1"/>
              </a:buClr>
              <a:buFont typeface="LucidaGrande" charset="0"/>
              <a:buNone/>
              <a:defRPr sz="2100" b="1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LucidaGrande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Wingdings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Courier New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0" dirty="0" err="1">
                <a:solidFill>
                  <a:schemeClr val="bg1"/>
                </a:solidFill>
              </a:rPr>
              <a:t>www.ieee.org</a:t>
            </a:r>
            <a:endParaRPr lang="en-US" sz="1600" i="0" dirty="0">
              <a:solidFill>
                <a:schemeClr val="bg1"/>
              </a:solidFill>
            </a:endParaRPr>
          </a:p>
        </p:txBody>
      </p:sp>
      <p:sp>
        <p:nvSpPr>
          <p:cNvPr id="24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347663" y="160338"/>
            <a:ext cx="1785937" cy="56673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680"/>
              </a:lnSpc>
              <a:buNone/>
              <a:defRPr sz="1200" b="1"/>
            </a:lvl1pPr>
          </a:lstStyle>
          <a:p>
            <a:r>
              <a:rPr lang="en-US" dirty="0"/>
              <a:t>Sub-brand Logo</a:t>
            </a:r>
          </a:p>
        </p:txBody>
      </p:sp>
      <p:sp>
        <p:nvSpPr>
          <p:cNvPr id="25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30A07876-B13A-FF45-A115-3C774D26384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190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D0260B80-0DC2-7045-ADAC-B60780B06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953" r="7895" b="3945"/>
          <a:stretch/>
        </p:blipFill>
        <p:spPr>
          <a:xfrm>
            <a:off x="-9" y="2070100"/>
            <a:ext cx="9144004" cy="3080888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-5" y="2070100"/>
            <a:ext cx="9144000" cy="3083109"/>
          </a:xfrm>
          <a:prstGeom prst="rect">
            <a:avLst/>
          </a:prstGeom>
          <a:solidFill>
            <a:srgbClr val="385723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A970549-78CC-744F-AA18-931E835ADD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18" y="658135"/>
            <a:ext cx="7850623" cy="70795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300" b="1" i="0">
                <a:solidFill>
                  <a:srgbClr val="00457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E2B5615-EA97-1446-89D5-0E4E98DD06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418" y="1435145"/>
            <a:ext cx="7850622" cy="4190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100" b="1" i="1">
                <a:solidFill>
                  <a:srgbClr val="38572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8" name="Snip Single Corner Rectangle 17">
            <a:extLst>
              <a:ext uri="{FF2B5EF4-FFF2-40B4-BE49-F238E27FC236}">
                <a16:creationId xmlns:a16="http://schemas.microsoft.com/office/drawing/2014/main" id="{ABDFB411-24E7-3C4A-8683-8E7458038747}"/>
              </a:ext>
            </a:extLst>
          </p:cNvPr>
          <p:cNvSpPr/>
          <p:nvPr userDrawn="1"/>
        </p:nvSpPr>
        <p:spPr>
          <a:xfrm flipH="1">
            <a:off x="1" y="4649378"/>
            <a:ext cx="9143998" cy="501610"/>
          </a:xfrm>
          <a:prstGeom prst="snip1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B921F8CC-2DA3-4849-A763-12B0952811BE}"/>
              </a:ext>
            </a:extLst>
          </p:cNvPr>
          <p:cNvSpPr txBox="1">
            <a:spLocks/>
          </p:cNvSpPr>
          <p:nvPr userDrawn="1"/>
        </p:nvSpPr>
        <p:spPr>
          <a:xfrm>
            <a:off x="543907" y="4805875"/>
            <a:ext cx="1012875" cy="337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66A1"/>
              </a:buClr>
              <a:buFont typeface="LucidaGrande" charset="0"/>
              <a:buNone/>
              <a:defRPr sz="2100" b="1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LucidaGrande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Wingdings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Courier New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0" dirty="0" err="1">
                <a:solidFill>
                  <a:schemeClr val="bg1"/>
                </a:solidFill>
              </a:rPr>
              <a:t>www.ieee.org</a:t>
            </a:r>
            <a:endParaRPr lang="en-US" sz="1600" i="0" dirty="0">
              <a:solidFill>
                <a:schemeClr val="bg1"/>
              </a:solidFill>
            </a:endParaRP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690688" y="2384920"/>
            <a:ext cx="5762625" cy="1856154"/>
          </a:xfrm>
          <a:prstGeom prst="rect">
            <a:avLst/>
          </a:prstGeom>
          <a:solidFill>
            <a:srgbClr val="0073AE">
              <a:alpha val="40000"/>
            </a:srgbClr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PLACEHOLDER TEXTBLOCK.</a:t>
            </a:r>
          </a:p>
          <a:p>
            <a:pPr lvl="0"/>
            <a:r>
              <a:rPr lang="en-US" dirty="0"/>
              <a:t>ADD YOUR INSPIRATIONAL PULL QUOTE</a:t>
            </a:r>
            <a:br>
              <a:rPr lang="en-US" dirty="0"/>
            </a:br>
            <a:r>
              <a:rPr lang="en-US" dirty="0"/>
              <a:t>OR EVENT INFORMATION HERE. </a:t>
            </a: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EF0EEC-C430-B943-913F-141B035F7E0B}"/>
              </a:ext>
            </a:extLst>
          </p:cNvPr>
          <p:cNvSpPr/>
          <p:nvPr userDrawn="1"/>
        </p:nvSpPr>
        <p:spPr>
          <a:xfrm rot="16200000">
            <a:off x="7241042" y="4028803"/>
            <a:ext cx="212271" cy="21227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09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D6A25F2-F091-4D43-B3B9-1872E1C33D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043" t="24861" r="3155"/>
          <a:stretch/>
        </p:blipFill>
        <p:spPr>
          <a:xfrm>
            <a:off x="4064000" y="1"/>
            <a:ext cx="5079999" cy="51435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2118D5-C4A0-CF41-BE42-813D0B98D41F}"/>
              </a:ext>
            </a:extLst>
          </p:cNvPr>
          <p:cNvSpPr/>
          <p:nvPr userDrawn="1"/>
        </p:nvSpPr>
        <p:spPr>
          <a:xfrm>
            <a:off x="-2" y="1"/>
            <a:ext cx="9144001" cy="114299"/>
          </a:xfrm>
          <a:prstGeom prst="rect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4E5599F-8E1A-D14A-AE92-129EECC19F5C}"/>
              </a:ext>
            </a:extLst>
          </p:cNvPr>
          <p:cNvSpPr/>
          <p:nvPr userDrawn="1"/>
        </p:nvSpPr>
        <p:spPr>
          <a:xfrm rot="5400000">
            <a:off x="0" y="0"/>
            <a:ext cx="212271" cy="212271"/>
          </a:xfrm>
          <a:prstGeom prst="rtTriangle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1CB426DE-1B88-6442-9603-5BFB62AEFC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25" y="1153886"/>
            <a:ext cx="3424237" cy="3365695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73AE"/>
              </a:buClr>
              <a:buSzPct val="80000"/>
              <a:buFont typeface=".Lucida Grande UI Regular"/>
              <a:buChar char="►"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4578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1410DE-1B72-BA4A-B732-2E305BA4F6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59710" y="294682"/>
            <a:ext cx="794203" cy="234952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EAF118F-9434-1D4A-B1EB-C84E9D0C64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1787" y="406686"/>
            <a:ext cx="3424238" cy="686953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550" b="1">
                <a:solidFill>
                  <a:srgbClr val="004578"/>
                </a:solidFill>
              </a:defRPr>
            </a:lvl1pPr>
            <a:lvl2pPr marL="342900" indent="0">
              <a:buNone/>
              <a:defRPr sz="2550"/>
            </a:lvl2pPr>
            <a:lvl3pPr marL="685800" indent="0">
              <a:buNone/>
              <a:defRPr sz="2550"/>
            </a:lvl3pPr>
            <a:lvl4pPr marL="1028700" indent="0">
              <a:buNone/>
              <a:defRPr sz="2550"/>
            </a:lvl4pPr>
            <a:lvl5pPr marL="1371600" indent="0">
              <a:buNone/>
              <a:defRPr sz="255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02057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Content Slid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D6A25F2-F091-4D43-B3B9-1872E1C33D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043" t="24861" r="3155"/>
          <a:stretch/>
        </p:blipFill>
        <p:spPr>
          <a:xfrm>
            <a:off x="4064000" y="1"/>
            <a:ext cx="5079999" cy="51435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2118D5-C4A0-CF41-BE42-813D0B98D41F}"/>
              </a:ext>
            </a:extLst>
          </p:cNvPr>
          <p:cNvSpPr/>
          <p:nvPr userDrawn="1"/>
        </p:nvSpPr>
        <p:spPr>
          <a:xfrm>
            <a:off x="-2" y="1"/>
            <a:ext cx="9144001" cy="114299"/>
          </a:xfrm>
          <a:prstGeom prst="rect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4E5599F-8E1A-D14A-AE92-129EECC19F5C}"/>
              </a:ext>
            </a:extLst>
          </p:cNvPr>
          <p:cNvSpPr/>
          <p:nvPr userDrawn="1"/>
        </p:nvSpPr>
        <p:spPr>
          <a:xfrm rot="5400000">
            <a:off x="0" y="0"/>
            <a:ext cx="212271" cy="212271"/>
          </a:xfrm>
          <a:prstGeom prst="rtTriangle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CB426DE-1B88-6442-9603-5BFB62AEFC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25" y="1549238"/>
            <a:ext cx="3424237" cy="2970343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73AE"/>
              </a:buClr>
              <a:buSzPct val="80000"/>
              <a:buFont typeface=".Lucida Grande UI Regular"/>
              <a:buChar char="►"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3440287-E298-2042-A5DD-D4A9231F45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0425" y="1115335"/>
            <a:ext cx="3424237" cy="3552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0" b="1" i="1">
                <a:solidFill>
                  <a:srgbClr val="385723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423954" y="1100138"/>
            <a:ext cx="4529959" cy="3419444"/>
          </a:xfrm>
          <a:prstGeom prst="rect">
            <a:avLst/>
          </a:prstGeom>
          <a:solidFill>
            <a:srgbClr val="0073AE">
              <a:alpha val="50000"/>
            </a:srgbClr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600" b="1" baseline="0">
                <a:solidFill>
                  <a:schemeClr val="bg1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PLACEHOLDER TEXTBLOCK.</a:t>
            </a:r>
          </a:p>
          <a:p>
            <a:pPr lvl="0"/>
            <a:r>
              <a:rPr lang="en-US" dirty="0"/>
              <a:t>ADD YOUR INSPIRATIONAL PULL QUOTE</a:t>
            </a:r>
            <a:br>
              <a:rPr lang="en-US" dirty="0"/>
            </a:br>
            <a:r>
              <a:rPr lang="en-US" dirty="0"/>
              <a:t>OR EVENT INFORMATION HERE. </a:t>
            </a:r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FDEF0EEC-C430-B943-913F-141B035F7E0B}"/>
              </a:ext>
            </a:extLst>
          </p:cNvPr>
          <p:cNvSpPr/>
          <p:nvPr userDrawn="1"/>
        </p:nvSpPr>
        <p:spPr>
          <a:xfrm rot="16200000">
            <a:off x="8741642" y="4307311"/>
            <a:ext cx="212271" cy="21227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4578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92CC356-8146-EC4A-958C-5E3EFCEDA6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59710" y="294682"/>
            <a:ext cx="794203" cy="234952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582078E-2D73-7E4B-ACD6-65D391CEB8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1787" y="406686"/>
            <a:ext cx="3424238" cy="686953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550" b="1">
                <a:solidFill>
                  <a:srgbClr val="004578"/>
                </a:solidFill>
              </a:defRPr>
            </a:lvl1pPr>
            <a:lvl2pPr marL="342900" indent="0">
              <a:buNone/>
              <a:defRPr sz="2550"/>
            </a:lvl2pPr>
            <a:lvl3pPr marL="685800" indent="0">
              <a:buNone/>
              <a:defRPr sz="2550"/>
            </a:lvl3pPr>
            <a:lvl4pPr marL="1028700" indent="0">
              <a:buNone/>
              <a:defRPr sz="2550"/>
            </a:lvl4pPr>
            <a:lvl5pPr marL="1371600" indent="0">
              <a:buNone/>
              <a:defRPr sz="255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4395E7-8C54-1842-B8AB-2C908897A2C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96000">
                <a:srgbClr val="658D1B">
                  <a:alpha val="16000"/>
                </a:srgbClr>
              </a:gs>
              <a:gs pos="8000">
                <a:srgbClr val="B2D5D7">
                  <a:alpha val="13725"/>
                </a:srgbClr>
              </a:gs>
              <a:gs pos="55000">
                <a:srgbClr val="004578">
                  <a:alpha val="9000"/>
                </a:srgb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E14260-3169-C04E-B828-3CFD40960444}"/>
              </a:ext>
            </a:extLst>
          </p:cNvPr>
          <p:cNvSpPr/>
          <p:nvPr userDrawn="1"/>
        </p:nvSpPr>
        <p:spPr>
          <a:xfrm>
            <a:off x="-1" y="1"/>
            <a:ext cx="9144001" cy="114299"/>
          </a:xfrm>
          <a:prstGeom prst="rect">
            <a:avLst/>
          </a:prstGeom>
          <a:solidFill>
            <a:srgbClr val="01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5CC7E2FE-8BFC-0B46-91A0-DDF16D5A631D}"/>
              </a:ext>
            </a:extLst>
          </p:cNvPr>
          <p:cNvSpPr/>
          <p:nvPr userDrawn="1"/>
        </p:nvSpPr>
        <p:spPr>
          <a:xfrm rot="5400000">
            <a:off x="1" y="8164"/>
            <a:ext cx="212271" cy="212271"/>
          </a:xfrm>
          <a:prstGeom prst="rtTriangle">
            <a:avLst/>
          </a:prstGeom>
          <a:solidFill>
            <a:srgbClr val="01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nip Single Corner Rectangle 10">
            <a:extLst>
              <a:ext uri="{FF2B5EF4-FFF2-40B4-BE49-F238E27FC236}">
                <a16:creationId xmlns:a16="http://schemas.microsoft.com/office/drawing/2014/main" id="{A459786C-0A3B-2645-B3B2-A04B4697555C}"/>
              </a:ext>
            </a:extLst>
          </p:cNvPr>
          <p:cNvSpPr/>
          <p:nvPr userDrawn="1"/>
        </p:nvSpPr>
        <p:spPr>
          <a:xfrm flipH="1">
            <a:off x="-1" y="4641891"/>
            <a:ext cx="9143998" cy="501610"/>
          </a:xfrm>
          <a:prstGeom prst="snip1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25">
            <a:extLst>
              <a:ext uri="{FF2B5EF4-FFF2-40B4-BE49-F238E27FC236}">
                <a16:creationId xmlns:a16="http://schemas.microsoft.com/office/drawing/2014/main" id="{436E11C9-8A13-0149-960E-E6901A2303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248" y="480587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45AB4A-4771-A342-AD2A-67891677B48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10" y="289238"/>
            <a:ext cx="800598" cy="2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36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2" r:id="rId2"/>
    <p:sldLayoutId id="2147483698" r:id="rId3"/>
    <p:sldLayoutId id="214748370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F4395E7-8C54-1842-B8AB-2C908897A2C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96000">
                <a:srgbClr val="658D1B">
                  <a:alpha val="16000"/>
                </a:srgbClr>
              </a:gs>
              <a:gs pos="8000">
                <a:srgbClr val="B2D5D7">
                  <a:alpha val="13725"/>
                </a:srgbClr>
              </a:gs>
              <a:gs pos="55000">
                <a:srgbClr val="004578">
                  <a:alpha val="9000"/>
                </a:srgb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nip Single Corner Rectangle 9">
            <a:extLst>
              <a:ext uri="{FF2B5EF4-FFF2-40B4-BE49-F238E27FC236}">
                <a16:creationId xmlns:a16="http://schemas.microsoft.com/office/drawing/2014/main" id="{A459786C-0A3B-2645-B3B2-A04B4697555C}"/>
              </a:ext>
            </a:extLst>
          </p:cNvPr>
          <p:cNvSpPr/>
          <p:nvPr userDrawn="1"/>
        </p:nvSpPr>
        <p:spPr>
          <a:xfrm flipH="1">
            <a:off x="-1" y="4641891"/>
            <a:ext cx="9143998" cy="501610"/>
          </a:xfrm>
          <a:prstGeom prst="snip1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5">
            <a:extLst>
              <a:ext uri="{FF2B5EF4-FFF2-40B4-BE49-F238E27FC236}">
                <a16:creationId xmlns:a16="http://schemas.microsoft.com/office/drawing/2014/main" id="{436E11C9-8A13-0149-960E-E6901A2303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248" y="480587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DB7BA0-C94F-CD49-9730-D2C7431FE74B}"/>
              </a:ext>
            </a:extLst>
          </p:cNvPr>
          <p:cNvSpPr/>
          <p:nvPr userDrawn="1"/>
        </p:nvSpPr>
        <p:spPr>
          <a:xfrm>
            <a:off x="-4" y="0"/>
            <a:ext cx="9144001" cy="114299"/>
          </a:xfrm>
          <a:prstGeom prst="rect">
            <a:avLst/>
          </a:prstGeom>
          <a:solidFill>
            <a:srgbClr val="6C1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C4EC1626-2C5E-7946-962D-DA0DC03ED431}"/>
              </a:ext>
            </a:extLst>
          </p:cNvPr>
          <p:cNvSpPr/>
          <p:nvPr userDrawn="1"/>
        </p:nvSpPr>
        <p:spPr>
          <a:xfrm rot="5400000">
            <a:off x="0" y="0"/>
            <a:ext cx="212271" cy="212271"/>
          </a:xfrm>
          <a:prstGeom prst="rtTriangle">
            <a:avLst/>
          </a:prstGeom>
          <a:solidFill>
            <a:srgbClr val="6C1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340A7A-7BB8-5540-8A63-E18CB965287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10" y="289238"/>
            <a:ext cx="800598" cy="2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3" r:id="rId2"/>
    <p:sldLayoutId id="2147483694" r:id="rId3"/>
    <p:sldLayoutId id="214748370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F4395E7-8C54-1842-B8AB-2C908897A2C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96000">
                <a:srgbClr val="658D1B">
                  <a:alpha val="16000"/>
                </a:srgbClr>
              </a:gs>
              <a:gs pos="8000">
                <a:srgbClr val="B2D5D7">
                  <a:alpha val="13725"/>
                </a:srgbClr>
              </a:gs>
              <a:gs pos="55000">
                <a:srgbClr val="004578">
                  <a:alpha val="9000"/>
                </a:srgb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A459786C-0A3B-2645-B3B2-A04B4697555C}"/>
              </a:ext>
            </a:extLst>
          </p:cNvPr>
          <p:cNvSpPr/>
          <p:nvPr userDrawn="1"/>
        </p:nvSpPr>
        <p:spPr>
          <a:xfrm flipH="1">
            <a:off x="-1" y="4641891"/>
            <a:ext cx="9143998" cy="501610"/>
          </a:xfrm>
          <a:prstGeom prst="snip1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DB7BA0-C94F-CD49-9730-D2C7431FE74B}"/>
              </a:ext>
            </a:extLst>
          </p:cNvPr>
          <p:cNvSpPr/>
          <p:nvPr userDrawn="1"/>
        </p:nvSpPr>
        <p:spPr>
          <a:xfrm>
            <a:off x="0" y="0"/>
            <a:ext cx="9144001" cy="114299"/>
          </a:xfrm>
          <a:prstGeom prst="rect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C4EC1626-2C5E-7946-962D-DA0DC03ED431}"/>
              </a:ext>
            </a:extLst>
          </p:cNvPr>
          <p:cNvSpPr/>
          <p:nvPr userDrawn="1"/>
        </p:nvSpPr>
        <p:spPr>
          <a:xfrm rot="5400000">
            <a:off x="0" y="0"/>
            <a:ext cx="212271" cy="212271"/>
          </a:xfrm>
          <a:prstGeom prst="rtTriangle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483" y="4837765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4578"/>
                </a:solidFill>
              </a:defRPr>
            </a:lvl1pPr>
          </a:lstStyle>
          <a:p>
            <a:fld id="{B99C038B-18B6-4343-9B97-7329884B1AAE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C8501B-0B29-7342-86D7-6FD22E88C1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10" y="289238"/>
            <a:ext cx="800598" cy="2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2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00" r:id="rId2"/>
    <p:sldLayoutId id="2147483699" r:id="rId3"/>
    <p:sldLayoutId id="214748370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IEEE Latin American Conference on Computational </a:t>
            </a:r>
            <a:r>
              <a:rPr lang="en-US" dirty="0" err="1"/>
              <a:t>Inteligence</a:t>
            </a:r>
            <a:r>
              <a:rPr lang="en-US" dirty="0"/>
              <a:t> 2025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Mexico, City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Speaker Name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1" name="Marcador de posición de imagen 10">
            <a:extLst>
              <a:ext uri="{FF2B5EF4-FFF2-40B4-BE49-F238E27FC236}">
                <a16:creationId xmlns:a16="http://schemas.microsoft.com/office/drawing/2014/main" id="{79B5CA8D-232C-4BC0-8A9E-FBA7C7DE530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t="30909" b="309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6610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DIVIDER TITLE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Subhead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dirty="0"/>
              <a:t>OPTIONAL PLACEHOLDER TEXTBLOCK.</a:t>
            </a:r>
          </a:p>
          <a:p>
            <a:pPr lvl="0"/>
            <a:r>
              <a:rPr lang="en-US" dirty="0"/>
              <a:t>ADD YOUR INSPIRATIONAL PULL QUOTE</a:t>
            </a:r>
            <a:br>
              <a:rPr lang="en-US" dirty="0"/>
            </a:br>
            <a:r>
              <a:rPr lang="en-US" dirty="0"/>
              <a:t>OR EVENT INFORMATION HERE. 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488258F1-244A-D14C-998D-CD133FE5ECB4}"/>
              </a:ext>
            </a:extLst>
          </p:cNvPr>
          <p:cNvSpPr/>
          <p:nvPr/>
        </p:nvSpPr>
        <p:spPr>
          <a:xfrm rot="16200000">
            <a:off x="7241042" y="4028803"/>
            <a:ext cx="212271" cy="21227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Marcador de posición de imagen 10">
            <a:extLst>
              <a:ext uri="{FF2B5EF4-FFF2-40B4-BE49-F238E27FC236}">
                <a16:creationId xmlns:a16="http://schemas.microsoft.com/office/drawing/2014/main" id="{846250BA-A665-465F-8FA9-57A0103DB38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t="29777" b="297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2030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BC5478-F6D2-CE48-8ED9-CEDAE43F32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39" b="5420"/>
          <a:stretch/>
        </p:blipFill>
        <p:spPr>
          <a:xfrm>
            <a:off x="242888" y="728663"/>
            <a:ext cx="4481512" cy="375284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75512388-6C36-9947-A2D7-9265BD246042}"/>
              </a:ext>
            </a:extLst>
          </p:cNvPr>
          <p:cNvSpPr txBox="1">
            <a:spLocks/>
          </p:cNvSpPr>
          <p:nvPr/>
        </p:nvSpPr>
        <p:spPr>
          <a:xfrm>
            <a:off x="228600" y="3796715"/>
            <a:ext cx="4500563" cy="689560"/>
          </a:xfrm>
          <a:prstGeom prst="rect">
            <a:avLst/>
          </a:prstGeom>
          <a:solidFill>
            <a:srgbClr val="004578">
              <a:alpha val="70000"/>
            </a:srgbClr>
          </a:solidFill>
          <a:ln>
            <a:solidFill>
              <a:sysClr val="window" lastClr="FFFFFF"/>
            </a:solidFill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RIGHT TO CHANGE PICTURE ABOVE.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THIS AREA FOR TEXT OR DELETE BOX.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DCCC98-4093-47CE-BA86-A3610F2A5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045" y="4186478"/>
            <a:ext cx="1780489" cy="147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42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Subhead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lvl="0"/>
            <a:r>
              <a:rPr lang="en-US" dirty="0"/>
              <a:t>OPTIONAL PLACEHOLDER TEXTBLOCK.</a:t>
            </a:r>
          </a:p>
          <a:p>
            <a:pPr lvl="0"/>
            <a:r>
              <a:rPr lang="en-US" dirty="0"/>
              <a:t>ADD YOUR INSPIRATIONAL PULL QUOTE</a:t>
            </a:r>
            <a:br>
              <a:rPr lang="en-US" dirty="0"/>
            </a:br>
            <a:r>
              <a:rPr lang="en-US" dirty="0"/>
              <a:t>OR EVENT INFORMATION HERE. 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Placeholder 2">
            <a:extLst>
              <a:ext uri="{FF2B5EF4-FFF2-40B4-BE49-F238E27FC236}">
                <a16:creationId xmlns:a16="http://schemas.microsoft.com/office/drawing/2014/main" id="{81C5C40C-E15E-2A43-971E-A2E5585E9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564" y="4248182"/>
            <a:ext cx="1639000" cy="1360851"/>
          </a:xfrm>
          <a:prstGeom prst="rect">
            <a:avLst/>
          </a:prstGeom>
        </p:spPr>
      </p:pic>
      <p:sp>
        <p:nvSpPr>
          <p:cNvPr id="9" name="Right Triangle 8">
            <a:extLst>
              <a:ext uri="{FF2B5EF4-FFF2-40B4-BE49-F238E27FC236}">
                <a16:creationId xmlns:a16="http://schemas.microsoft.com/office/drawing/2014/main" id="{AF4097C0-C187-9847-AB1B-054B1088630D}"/>
              </a:ext>
            </a:extLst>
          </p:cNvPr>
          <p:cNvSpPr/>
          <p:nvPr/>
        </p:nvSpPr>
        <p:spPr>
          <a:xfrm rot="16200000">
            <a:off x="4529959" y="4307311"/>
            <a:ext cx="212271" cy="21227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59108"/>
      </p:ext>
    </p:extLst>
  </p:cSld>
  <p:clrMapOvr>
    <a:masterClrMapping/>
  </p:clrMapOvr>
</p:sld>
</file>

<file path=ppt/theme/theme1.xml><?xml version="1.0" encoding="utf-8"?>
<a:theme xmlns:a="http://schemas.openxmlformats.org/drawingml/2006/main" name="Event Series _ Blue Te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vent Series _ Burgund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vent Series _ Gre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16-DCI-113_Branded_PPT_Template_B_Final_FullScreen</Template>
  <TotalTime>10932</TotalTime>
  <Words>77</Words>
  <Application>Microsoft Office PowerPoint</Application>
  <PresentationFormat>Presentación en pantalla (16:9)</PresentationFormat>
  <Paragraphs>20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.Lucida Grande UI Regular</vt:lpstr>
      <vt:lpstr>Arial</vt:lpstr>
      <vt:lpstr>Calibri</vt:lpstr>
      <vt:lpstr>Calibri Light</vt:lpstr>
      <vt:lpstr>LucidaGrande</vt:lpstr>
      <vt:lpstr>Event Series _ Blue Teal</vt:lpstr>
      <vt:lpstr>Event Series _ Burgundy</vt:lpstr>
      <vt:lpstr>Event Series _ Green</vt:lpstr>
      <vt:lpstr>IEEE Latin American Conference on Computational Inteligence 2025</vt:lpstr>
      <vt:lpstr>DIVIDER TITLE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Ilse Cervantes Camacho</cp:lastModifiedBy>
  <cp:revision>155</cp:revision>
  <cp:lastPrinted>2019-02-17T02:00:21Z</cp:lastPrinted>
  <dcterms:created xsi:type="dcterms:W3CDTF">2016-10-24T19:40:55Z</dcterms:created>
  <dcterms:modified xsi:type="dcterms:W3CDTF">2025-08-15T17:15:51Z</dcterms:modified>
</cp:coreProperties>
</file>